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7" r:id="rId8"/>
    <p:sldId id="266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36BBDB-A2C9-4618-98AB-87D4B337FC80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F34E0A-47DE-4E33-9A7C-F8C0B3966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igamedev.com/open/coverage/gdc10-slides-highlights/" TargetMode="External"/><Relationship Id="rId2" Type="http://schemas.openxmlformats.org/officeDocument/2006/relationships/hyperlink" Target="http://en.wikipedia.org/wiki/A*_search_algorith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oogle%20Chrome.lnk" TargetMode="External"/><Relationship Id="rId4" Type="http://schemas.openxmlformats.org/officeDocument/2006/relationships/hyperlink" Target="http://files.aigamedev.com/coverage/GDC10_HfsmSystem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Intelligence- </a:t>
            </a:r>
            <a:br>
              <a:rPr lang="en-US" dirty="0" smtClean="0"/>
            </a:br>
            <a:r>
              <a:rPr lang="en-US" dirty="0" smtClean="0"/>
              <a:t>Ongoing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Topic…no one reads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World Triggers (Scripting)</a:t>
            </a:r>
          </a:p>
          <a:p>
            <a:pPr>
              <a:buNone/>
            </a:pPr>
            <a:r>
              <a:rPr lang="en-US" dirty="0" smtClean="0"/>
              <a:t>Hello Valve…..</a:t>
            </a:r>
          </a:p>
          <a:p>
            <a:pPr>
              <a:buNone/>
            </a:pPr>
            <a:r>
              <a:rPr lang="en-US" dirty="0" smtClean="0"/>
              <a:t>We’ve seen this before…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3200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943600" y="3886200"/>
            <a:ext cx="2286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We’ve seen this </a:t>
            </a:r>
            <a:r>
              <a:rPr lang="en-US" sz="3200" dirty="0" smtClean="0">
                <a:solidFill>
                  <a:prstClr val="black"/>
                </a:solidFill>
              </a:rPr>
              <a:t>guy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before</a:t>
            </a:r>
            <a:r>
              <a:rPr lang="en-US" sz="3200" dirty="0">
                <a:solidFill>
                  <a:prstClr val="black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the user to believe that the interactions with the AI’s is genuine.</a:t>
            </a:r>
          </a:p>
          <a:p>
            <a:r>
              <a:rPr lang="en-US" dirty="0" smtClean="0"/>
              <a:t>The Ai is only acting one way with minor variations.</a:t>
            </a:r>
          </a:p>
          <a:p>
            <a:r>
              <a:rPr lang="en-US" dirty="0" smtClean="0"/>
              <a:t>By coercing the player to do it a certain way you pigeonhole them into playing along with your 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Reigning it back in..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Finite State Machines (FSM)</a:t>
            </a:r>
          </a:p>
          <a:p>
            <a:pPr>
              <a:buNone/>
            </a:pPr>
            <a:r>
              <a:rPr lang="en-US" dirty="0" smtClean="0"/>
              <a:t>Lots of the groups speaking had this general feeling:</a:t>
            </a:r>
          </a:p>
          <a:p>
            <a:pPr>
              <a:buNone/>
            </a:pPr>
            <a:r>
              <a:rPr lang="en-US" dirty="0" smtClean="0"/>
              <a:t>FSM's </a:t>
            </a:r>
            <a:r>
              <a:rPr lang="en-US" dirty="0"/>
              <a:t>are "antiquated", but they have certain advantages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understandable with very modest training (mastery is a different story)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deterministic behavior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speedy (to execute)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integrates easily with other game systems</a:t>
            </a:r>
          </a:p>
          <a:p>
            <a:pPr>
              <a:buNone/>
            </a:pPr>
            <a:r>
              <a:rPr lang="en-US" dirty="0"/>
              <a:t>•Disadvantages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number of states can explode when handling asynchronous sequences or slightly different situations</a:t>
            </a:r>
          </a:p>
          <a:p>
            <a:pPr>
              <a:buNone/>
            </a:pPr>
            <a:r>
              <a:rPr lang="en-US" dirty="0" smtClean="0"/>
              <a:t>	–"</a:t>
            </a:r>
            <a:r>
              <a:rPr lang="en-US" dirty="0"/>
              <a:t>stiff" and predictable agent behavior(these first two are inversely correlated)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may have trouble scaling to complex characters/situations</a:t>
            </a:r>
          </a:p>
          <a:p>
            <a:pPr>
              <a:buNone/>
            </a:pPr>
            <a:r>
              <a:rPr lang="en-US" dirty="0" smtClean="0"/>
              <a:t>	–</a:t>
            </a:r>
            <a:r>
              <a:rPr lang="en-US" dirty="0"/>
              <a:t>explicit coding of new state selection routines can get rough and can burn lots and lots of CPU (and development) time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FSM Diagram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392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at the End… Topic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Hierarchical </a:t>
            </a:r>
            <a:r>
              <a:rPr lang="en-US" dirty="0" smtClean="0"/>
              <a:t> </a:t>
            </a:r>
            <a:r>
              <a:rPr lang="en-US" dirty="0" smtClean="0"/>
              <a:t>Scripted State Machines (</a:t>
            </a:r>
            <a:r>
              <a:rPr lang="en-US" dirty="0" smtClean="0"/>
              <a:t>H</a:t>
            </a:r>
            <a:r>
              <a:rPr lang="en-US" dirty="0" smtClean="0"/>
              <a:t>SSM)- </a:t>
            </a:r>
            <a:r>
              <a:rPr lang="en-US" dirty="0" smtClean="0"/>
              <a:t>essentially the spiritual successor to the FSM as far as AI routines are concerned.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Take the difficulty out of generating gigantic trees of information and </a:t>
            </a:r>
            <a:r>
              <a:rPr lang="en-US" dirty="0" smtClean="0"/>
              <a:t>create</a:t>
            </a:r>
            <a:r>
              <a:rPr lang="en-US" dirty="0" smtClean="0"/>
              <a:t> </a:t>
            </a:r>
            <a:r>
              <a:rPr lang="en-US" dirty="0" smtClean="0"/>
              <a:t>a clean means to visualize it.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Next </a:t>
            </a:r>
            <a:r>
              <a:rPr lang="en-US" dirty="0" smtClean="0"/>
              <a:t>slide </a:t>
            </a:r>
            <a:r>
              <a:rPr lang="en-US" dirty="0" smtClean="0"/>
              <a:t>to see a large arbitrary Example…..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HSSM Visual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476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Concludes Boring Part….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 to Greener Pastures..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 Example form the Past and Present of well done AI’s along with their drawbacks.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Now In order of their creation… the </a:t>
            </a:r>
            <a:r>
              <a:rPr lang="en-US" dirty="0" err="1" smtClean="0"/>
              <a:t>DukeBot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DukeBot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Worked off of Path nodes in the level, when it saw the player it would proceed to shoot at them until dead.</a:t>
            </a:r>
          </a:p>
          <a:p>
            <a:pPr>
              <a:buNone/>
            </a:pPr>
            <a:r>
              <a:rPr lang="en-US" dirty="0" smtClean="0"/>
              <a:t>Great: provided a challenge</a:t>
            </a:r>
          </a:p>
          <a:p>
            <a:pPr>
              <a:buNone/>
            </a:pPr>
            <a:r>
              <a:rPr lang="en-US" dirty="0" smtClean="0"/>
              <a:t>Bad: higher levels, it border line cheated.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209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EraserBot</a:t>
            </a:r>
            <a:r>
              <a:rPr lang="en-US" dirty="0" smtClean="0"/>
              <a:t> (Quake)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and far probably the most advance AI in an FPs even by today’s standards.(IMHO) </a:t>
            </a:r>
          </a:p>
          <a:p>
            <a:r>
              <a:rPr lang="en-US" dirty="0" smtClean="0"/>
              <a:t>Created its out path node system procedurally for each host. Saved its own weights in a text based file.</a:t>
            </a:r>
          </a:p>
          <a:p>
            <a:r>
              <a:rPr lang="en-US" dirty="0" smtClean="0"/>
              <a:t>Given enough time it would eventually beat anyone.</a:t>
            </a:r>
          </a:p>
          <a:p>
            <a:pPr>
              <a:buNone/>
            </a:pPr>
            <a:r>
              <a:rPr lang="en-US" dirty="0" smtClean="0"/>
              <a:t>Bad: </a:t>
            </a:r>
          </a:p>
          <a:p>
            <a:pPr>
              <a:buNone/>
            </a:pPr>
            <a:r>
              <a:rPr lang="en-US" dirty="0" smtClean="0"/>
              <a:t>It was very costly to run more than 2-3 at the time given restrictions of hardware.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505200" cy="46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Bots (</a:t>
            </a:r>
            <a:r>
              <a:rPr lang="en-US" dirty="0" err="1" smtClean="0"/>
              <a:t>UnrealTournament</a:t>
            </a:r>
            <a:r>
              <a:rPr lang="en-US" dirty="0" smtClean="0"/>
              <a:t> series)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PathNode</a:t>
            </a:r>
            <a:r>
              <a:rPr lang="en-US" dirty="0" smtClean="0"/>
              <a:t> based AI</a:t>
            </a:r>
          </a:p>
          <a:p>
            <a:pPr>
              <a:buNone/>
            </a:pPr>
            <a:r>
              <a:rPr lang="en-US" dirty="0" smtClean="0"/>
              <a:t>Good: </a:t>
            </a:r>
          </a:p>
          <a:p>
            <a:pPr>
              <a:buNone/>
            </a:pPr>
            <a:r>
              <a:rPr lang="en-US" dirty="0" smtClean="0"/>
              <a:t>Extremely challenging</a:t>
            </a:r>
          </a:p>
          <a:p>
            <a:pPr>
              <a:buNone/>
            </a:pPr>
            <a:r>
              <a:rPr lang="en-US" dirty="0" smtClean="0"/>
              <a:t>Split second response to player actions</a:t>
            </a:r>
          </a:p>
          <a:p>
            <a:pPr>
              <a:buNone/>
            </a:pPr>
            <a:r>
              <a:rPr lang="en-US" dirty="0" smtClean="0"/>
              <a:t>Adept at owning “pattern-players”</a:t>
            </a:r>
          </a:p>
          <a:p>
            <a:pPr>
              <a:buNone/>
            </a:pPr>
            <a:r>
              <a:rPr lang="en-US" dirty="0" smtClean="0"/>
              <a:t>Bad:</a:t>
            </a:r>
          </a:p>
          <a:p>
            <a:pPr>
              <a:buNone/>
            </a:pPr>
            <a:r>
              <a:rPr lang="en-US" dirty="0" smtClean="0"/>
              <a:t>Had a huge weakness on some maps.</a:t>
            </a:r>
          </a:p>
          <a:p>
            <a:pPr>
              <a:buNone/>
            </a:pPr>
            <a:r>
              <a:rPr lang="en-US" dirty="0" smtClean="0"/>
              <a:t>If you could break Line Of Sight they would force revert into their Roam state rendering them defenseless if you can hit them around a curved hallway or ambush point.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771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Topics to cover:</a:t>
            </a:r>
          </a:p>
          <a:p>
            <a:r>
              <a:rPr lang="en-US" dirty="0" smtClean="0"/>
              <a:t>A* Algorithms</a:t>
            </a:r>
          </a:p>
          <a:p>
            <a:r>
              <a:rPr lang="en-US" dirty="0" smtClean="0"/>
              <a:t>Behavioral Trees (BTs)</a:t>
            </a:r>
          </a:p>
          <a:p>
            <a:r>
              <a:rPr lang="en-US" dirty="0" smtClean="0"/>
              <a:t>World Triggers (Scripting)</a:t>
            </a:r>
          </a:p>
          <a:p>
            <a:r>
              <a:rPr lang="en-US" dirty="0" smtClean="0"/>
              <a:t>FSM</a:t>
            </a:r>
          </a:p>
          <a:p>
            <a:r>
              <a:rPr lang="en-US" dirty="0" smtClean="0"/>
              <a:t>HSSM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Generic Cover AI </a:t>
            </a:r>
            <a:br>
              <a:rPr lang="en-US" dirty="0" smtClean="0"/>
            </a:br>
            <a:r>
              <a:rPr lang="en-US" dirty="0" smtClean="0"/>
              <a:t>(Most Current Games)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2514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AI will spawn into the area, they will take up a cover position at pre-designated points.</a:t>
            </a:r>
          </a:p>
          <a:p>
            <a:pPr>
              <a:buNone/>
            </a:pPr>
            <a:r>
              <a:rPr lang="en-US" dirty="0" smtClean="0"/>
              <a:t>Good: </a:t>
            </a:r>
          </a:p>
          <a:p>
            <a:pPr>
              <a:buNone/>
            </a:pPr>
            <a:r>
              <a:rPr lang="en-US" dirty="0" smtClean="0"/>
              <a:t>Give the impression of greater intelligence by taking cover against player.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1"/>
            <a:ext cx="662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1524000"/>
            <a:ext cx="457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Bad: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Dumb as nails if you approach from beyond their </a:t>
            </a:r>
            <a:r>
              <a:rPr lang="en-US" sz="2400" dirty="0" err="1">
                <a:solidFill>
                  <a:prstClr val="black"/>
                </a:solidFill>
              </a:rPr>
              <a:t>LoS</a:t>
            </a:r>
            <a:r>
              <a:rPr lang="en-US" sz="2400" dirty="0">
                <a:solidFill>
                  <a:prstClr val="black"/>
                </a:solidFill>
              </a:rPr>
              <a:t> and attack them on a </a:t>
            </a:r>
            <a:r>
              <a:rPr lang="en-US" sz="2400" dirty="0" smtClean="0">
                <a:solidFill>
                  <a:prstClr val="black"/>
                </a:solidFill>
              </a:rPr>
              <a:t>flank.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0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Witty Retorts?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5724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A*Algorithm:		</a:t>
            </a:r>
            <a:r>
              <a:rPr lang="en-US" sz="2000" dirty="0" smtClean="0">
                <a:hlinkClick r:id="rId2"/>
              </a:rPr>
              <a:t>http://en.wikipedia.org/wiki/A*_search_algorithm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AI Dev- </a:t>
            </a:r>
            <a:r>
              <a:rPr lang="en-US" sz="2000" dirty="0" err="1" smtClean="0"/>
              <a:t>AiSummit</a:t>
            </a:r>
            <a:r>
              <a:rPr lang="en-US" sz="2000" dirty="0" smtClean="0"/>
              <a:t> Highlights:  	</a:t>
            </a:r>
            <a:r>
              <a:rPr lang="en-US" sz="2000" dirty="0" smtClean="0">
                <a:hlinkClick r:id="rId3"/>
              </a:rPr>
              <a:t>http://aigamedev.com/open/coverage/gdc10-slides-highlights/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FSM+HSSM info:		</a:t>
            </a:r>
            <a:r>
              <a:rPr lang="en-US" sz="2000" dirty="0" smtClean="0">
                <a:hlinkClick r:id="rId4"/>
              </a:rPr>
              <a:t>http://files.aigamedev.com/coverage/GDC10_HfsmSystem.pdf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Images courtesy of </a:t>
            </a:r>
            <a:r>
              <a:rPr lang="en-US" sz="2000" dirty="0" smtClean="0">
                <a:hlinkClick r:id="rId5" action="ppaction://hlinkfile"/>
              </a:rPr>
              <a:t>www.google.com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Unlike Physics or Math,</a:t>
            </a:r>
          </a:p>
          <a:p>
            <a:pPr>
              <a:buNone/>
            </a:pPr>
            <a:r>
              <a:rPr lang="en-US" dirty="0" smtClean="0"/>
              <a:t>The concepts presented here are still the source of much conjecture within the gaming industry. Since this is still a new </a:t>
            </a:r>
            <a:r>
              <a:rPr lang="en-US" dirty="0" smtClean="0"/>
              <a:t>field, </a:t>
            </a:r>
            <a:r>
              <a:rPr lang="en-US" dirty="0" smtClean="0"/>
              <a:t>this is constantly under development as such all of the </a:t>
            </a:r>
            <a:r>
              <a:rPr lang="en-US" dirty="0" smtClean="0"/>
              <a:t>topics </a:t>
            </a:r>
            <a:r>
              <a:rPr lang="en-US" dirty="0" smtClean="0"/>
              <a:t>covered should be used as a </a:t>
            </a:r>
            <a:r>
              <a:rPr lang="en-US" dirty="0" smtClean="0"/>
              <a:t>reference, </a:t>
            </a:r>
            <a:r>
              <a:rPr lang="en-US" dirty="0" smtClean="0"/>
              <a:t>and not necessarily a bible of sorts to conduct your 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#1…..joy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A* Algorithms</a:t>
            </a:r>
          </a:p>
          <a:p>
            <a:r>
              <a:rPr lang="en-US" dirty="0" smtClean="0"/>
              <a:t>Greedy Algorithm</a:t>
            </a:r>
          </a:p>
          <a:p>
            <a:r>
              <a:rPr lang="en-US" dirty="0" smtClean="0"/>
              <a:t>Used to find the best overall option</a:t>
            </a:r>
          </a:p>
          <a:p>
            <a:r>
              <a:rPr lang="en-US" dirty="0" smtClean="0"/>
              <a:t>More in the realm of optimization.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45720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As seen in the images to the right…the game Dawn of War2.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They used A* as a means of allowing the optimal number of base to base contacts. </a:t>
            </a:r>
          </a:p>
          <a:p>
            <a:pPr>
              <a:buNone/>
            </a:pPr>
            <a:r>
              <a:rPr lang="en-US" sz="2400" dirty="0" smtClean="0"/>
              <a:t>Based their circular “</a:t>
            </a:r>
            <a:r>
              <a:rPr lang="en-US" sz="2400" dirty="0" smtClean="0"/>
              <a:t>bases” </a:t>
            </a:r>
            <a:r>
              <a:rPr lang="en-US" sz="2400" dirty="0" smtClean="0"/>
              <a:t>off the tabletop game DoW is based off.</a:t>
            </a:r>
          </a:p>
          <a:p>
            <a:pPr>
              <a:buNone/>
            </a:pPr>
            <a:r>
              <a:rPr lang="en-US" sz="2400" dirty="0" smtClean="0"/>
              <a:t>Won’t allow multiple enemies to attack a single target if their bases overlap.</a:t>
            </a:r>
          </a:p>
          <a:p>
            <a:pPr>
              <a:buNone/>
            </a:pPr>
            <a:r>
              <a:rPr lang="en-US" sz="2400" dirty="0" smtClean="0"/>
              <a:t>They coined this method as Searched-Based Melee.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3124200" cy="23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Topic…2?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Behavioral Trees (BTs)</a:t>
            </a:r>
          </a:p>
          <a:p>
            <a:pPr fontAlgn="ctr"/>
            <a:r>
              <a:rPr lang="en-US" dirty="0" smtClean="0"/>
              <a:t>Priority</a:t>
            </a:r>
          </a:p>
          <a:p>
            <a:pPr lvl="1" fontAlgn="ctr"/>
            <a:r>
              <a:rPr lang="en-US" dirty="0" smtClean="0"/>
              <a:t>Child nodes are evaluated in order until one validates</a:t>
            </a:r>
          </a:p>
          <a:p>
            <a:pPr fontAlgn="ctr"/>
            <a:r>
              <a:rPr lang="en-US" dirty="0" smtClean="0"/>
              <a:t>Sequential</a:t>
            </a:r>
          </a:p>
          <a:p>
            <a:pPr lvl="1" fontAlgn="ctr"/>
            <a:r>
              <a:rPr lang="en-US" dirty="0" smtClean="0"/>
              <a:t>First child is validated and executed</a:t>
            </a:r>
          </a:p>
          <a:p>
            <a:pPr lvl="1" fontAlgn="ctr"/>
            <a:r>
              <a:rPr lang="en-US" dirty="0" smtClean="0"/>
              <a:t>When it is finished, the next one is validated</a:t>
            </a:r>
          </a:p>
          <a:p>
            <a:pPr fontAlgn="ctr"/>
            <a:r>
              <a:rPr lang="en-US" dirty="0" smtClean="0"/>
              <a:t>Stochastic</a:t>
            </a:r>
          </a:p>
          <a:p>
            <a:pPr lvl="1" fontAlgn="ctr"/>
            <a:r>
              <a:rPr lang="en-US" dirty="0" smtClean="0"/>
              <a:t>All children are validated</a:t>
            </a:r>
          </a:p>
          <a:p>
            <a:pPr lvl="1" fontAlgn="ctr"/>
            <a:r>
              <a:rPr lang="en-US" dirty="0" smtClean="0"/>
              <a:t>A random node is selected among the valid ones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39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5897563"/>
          </a:xfrm>
        </p:spPr>
        <p:txBody>
          <a:bodyPr>
            <a:normAutofit fontScale="62500" lnSpcReduction="20000"/>
          </a:bodyPr>
          <a:lstStyle/>
          <a:p>
            <a:pPr fontAlgn="ctr"/>
            <a:r>
              <a:rPr lang="en-US" sz="2900" dirty="0" smtClean="0"/>
              <a:t>Behavior </a:t>
            </a:r>
            <a:r>
              <a:rPr lang="en-US" sz="2900" dirty="0"/>
              <a:t>trees are all about flexibility</a:t>
            </a:r>
          </a:p>
          <a:p>
            <a:pPr lvl="1" fontAlgn="ctr"/>
            <a:r>
              <a:rPr lang="en-US" sz="2900" dirty="0"/>
              <a:t>Selector choice!</a:t>
            </a:r>
          </a:p>
          <a:p>
            <a:pPr lvl="1" fontAlgn="ctr"/>
            <a:r>
              <a:rPr lang="en-US" sz="2900" dirty="0" smtClean="0"/>
              <a:t>Reusable </a:t>
            </a:r>
            <a:r>
              <a:rPr lang="en-US" sz="2900" dirty="0"/>
              <a:t>goals</a:t>
            </a:r>
            <a:r>
              <a:rPr lang="en-US" sz="2900" dirty="0" smtClean="0"/>
              <a:t>!</a:t>
            </a:r>
            <a:endParaRPr lang="en-US" sz="2900" dirty="0"/>
          </a:p>
          <a:p>
            <a:pPr fontAlgn="ctr"/>
            <a:r>
              <a:rPr lang="en-US" sz="2900" dirty="0"/>
              <a:t>Rapid iteration is a key goal</a:t>
            </a:r>
          </a:p>
          <a:p>
            <a:pPr lvl="1" fontAlgn="ctr"/>
            <a:r>
              <a:rPr lang="en-US" sz="2900" dirty="0"/>
              <a:t>Bigger games, more actors, individualized behaviors</a:t>
            </a:r>
          </a:p>
          <a:p>
            <a:pPr lvl="1" fontAlgn="ctr"/>
            <a:r>
              <a:rPr lang="en-US" sz="2900" dirty="0"/>
              <a:t>Need to quickly change in response to prototyping and </a:t>
            </a:r>
            <a:r>
              <a:rPr lang="en-US" sz="2900" dirty="0" smtClean="0"/>
              <a:t>play test</a:t>
            </a:r>
            <a:endParaRPr lang="en-US" sz="29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5105400"/>
          </a:xfrm>
        </p:spPr>
        <p:txBody>
          <a:bodyPr>
            <a:normAutofit fontScale="62500" lnSpcReduction="20000"/>
          </a:bodyPr>
          <a:lstStyle/>
          <a:p>
            <a:pPr fontAlgn="ctr"/>
            <a:r>
              <a:rPr lang="en-US" sz="2900" dirty="0"/>
              <a:t>Very </a:t>
            </a:r>
            <a:r>
              <a:rPr lang="en-US" sz="2900" dirty="0" err="1"/>
              <a:t>Lua</a:t>
            </a:r>
            <a:r>
              <a:rPr lang="en-US" sz="2900" dirty="0"/>
              <a:t> friendly idea</a:t>
            </a:r>
            <a:endParaRPr lang="en-US" sz="2900" dirty="0" smtClean="0"/>
          </a:p>
          <a:p>
            <a:pPr fontAlgn="ctr"/>
            <a:r>
              <a:rPr lang="en-US" sz="2900" dirty="0"/>
              <a:t>Scripting is a must to allow for creating of these behavioral trees.</a:t>
            </a:r>
            <a:endParaRPr lang="en-US" sz="2900" dirty="0" smtClean="0"/>
          </a:p>
          <a:p>
            <a:pPr fontAlgn="ctr"/>
            <a:r>
              <a:rPr lang="en-US" sz="2900" dirty="0"/>
              <a:t>Have designers write these coders work in the C++ side let designers design the frontend with </a:t>
            </a:r>
            <a:r>
              <a:rPr lang="en-US" sz="2900" dirty="0" err="1"/>
              <a:t>lua</a:t>
            </a:r>
            <a:r>
              <a:rPr lang="en-US" sz="2900" dirty="0"/>
              <a:t> to make the behaviors they want</a:t>
            </a:r>
            <a:endParaRPr lang="en-US" sz="2900" dirty="0" smtClean="0"/>
          </a:p>
          <a:p>
            <a:pPr fontAlgn="ctr"/>
            <a:r>
              <a:rPr lang="en-US" sz="2900" dirty="0"/>
              <a:t>Perk to that---Designers can test w/o need to rebuild can even flush scripts during a single test and re-implement others to try</a:t>
            </a:r>
            <a:endParaRPr lang="en-US" sz="2900" dirty="0" smtClean="0"/>
          </a:p>
          <a:p>
            <a:pPr fontAlgn="ctr"/>
            <a:r>
              <a:rPr lang="en-US" sz="2900" dirty="0"/>
              <a:t>Keep script fast</a:t>
            </a:r>
            <a:endParaRPr lang="en-US" sz="2900" dirty="0" smtClean="0"/>
          </a:p>
          <a:p>
            <a:pPr fontAlgn="ctr"/>
            <a:r>
              <a:rPr lang="en-US" sz="2900" dirty="0"/>
              <a:t>Limit your </a:t>
            </a:r>
            <a:r>
              <a:rPr lang="en-US" sz="2900" dirty="0" err="1"/>
              <a:t>lua</a:t>
            </a:r>
            <a:r>
              <a:rPr lang="en-US" sz="2900" dirty="0"/>
              <a:t> to integer math, keep it basic in implementation</a:t>
            </a:r>
            <a:endParaRPr lang="en-US" sz="2900" dirty="0" smtClean="0"/>
          </a:p>
          <a:p>
            <a:pPr fontAlgn="ctr"/>
            <a:r>
              <a:rPr lang="en-US" sz="2900" dirty="0"/>
              <a:t>Limit scripting to basic actions, No </a:t>
            </a:r>
            <a:r>
              <a:rPr lang="en-US" sz="2900" dirty="0" err="1"/>
              <a:t>ai</a:t>
            </a:r>
            <a:r>
              <a:rPr lang="en-US" sz="2900" dirty="0"/>
              <a:t> loops, no triggering in scripts, anything "complicated enough" do it in code</a:t>
            </a:r>
            <a:endParaRPr lang="en-US" sz="29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81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Wall of Text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Games that use this Styling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Halo 3 &amp; ODST</a:t>
            </a:r>
          </a:p>
          <a:p>
            <a:r>
              <a:rPr lang="en-US" dirty="0" smtClean="0"/>
              <a:t>[PROTOTYPE]</a:t>
            </a:r>
          </a:p>
          <a:p>
            <a:r>
              <a:rPr lang="en-US" dirty="0" smtClean="0"/>
              <a:t>Spore</a:t>
            </a:r>
          </a:p>
          <a:p>
            <a:r>
              <a:rPr lang="en-US" dirty="0" smtClean="0"/>
              <a:t>GTA: Chinatown Wars</a:t>
            </a:r>
          </a:p>
          <a:p>
            <a:r>
              <a:rPr lang="en-US" dirty="0" smtClean="0"/>
              <a:t>The Bourne Conspiracy</a:t>
            </a:r>
          </a:p>
          <a:p>
            <a:r>
              <a:rPr lang="en-US" dirty="0" smtClean="0"/>
              <a:t>SWAT 4, </a:t>
            </a:r>
            <a:r>
              <a:rPr lang="en-US" dirty="0" err="1" smtClean="0"/>
              <a:t>Bioshock</a:t>
            </a:r>
            <a:endParaRPr lang="en-US" dirty="0" smtClean="0"/>
          </a:p>
          <a:p>
            <a:r>
              <a:rPr lang="en-US" dirty="0" smtClean="0"/>
              <a:t>Dark Sector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002" y="1371600"/>
            <a:ext cx="487499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74307"/>
            <a:ext cx="3267075" cy="31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</TotalTime>
  <Words>841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Artificial Intelligence-  Ongoing Progress</vt:lpstr>
      <vt:lpstr>Overview</vt:lpstr>
      <vt:lpstr>Tidbits of information</vt:lpstr>
      <vt:lpstr>Topic #1…..joy</vt:lpstr>
      <vt:lpstr>Slide 5</vt:lpstr>
      <vt:lpstr>Topic…2?</vt:lpstr>
      <vt:lpstr>Slide 7</vt:lpstr>
      <vt:lpstr>Slide 8</vt:lpstr>
      <vt:lpstr>Some Games that use this Styling</vt:lpstr>
      <vt:lpstr>Topic…no one reads this</vt:lpstr>
      <vt:lpstr>The Goals</vt:lpstr>
      <vt:lpstr>Reigning it back in.. #4</vt:lpstr>
      <vt:lpstr>Simple FSM Diagram</vt:lpstr>
      <vt:lpstr>Almost at the End… Topic 5</vt:lpstr>
      <vt:lpstr>HSSM Visual Example</vt:lpstr>
      <vt:lpstr>This Concludes Boring Part….</vt:lpstr>
      <vt:lpstr>DukeBot</vt:lpstr>
      <vt:lpstr>EraserBot (Quake)</vt:lpstr>
      <vt:lpstr>God Bots (UnrealTournament series)</vt:lpstr>
      <vt:lpstr>Generic Cover AI  (Most Current Games)</vt:lpstr>
      <vt:lpstr>Questions?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Intelligence-  Ongoing Progress</dc:title>
  <dc:creator>City01</dc:creator>
  <cp:lastModifiedBy>City01</cp:lastModifiedBy>
  <cp:revision>14</cp:revision>
  <dcterms:created xsi:type="dcterms:W3CDTF">2010-04-09T01:33:02Z</dcterms:created>
  <dcterms:modified xsi:type="dcterms:W3CDTF">2010-04-09T03:55:27Z</dcterms:modified>
</cp:coreProperties>
</file>